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2552" y="14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2" d="100"/>
          <a:sy n="112" d="100"/>
        </p:scale>
        <p:origin x="523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alda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ABD09-6F21-4C18-A33F-CD953E441487}" type="datetimeFigureOut">
              <a:rPr lang="nn-NO" smtClean="0"/>
              <a:t>03.05.2024</a:t>
            </a:fld>
            <a:endParaRPr lang="nn-NO"/>
          </a:p>
        </p:txBody>
      </p:sp>
      <p:sp>
        <p:nvSpPr>
          <p:cNvPr id="4" name="Plasshaldar for lysbilet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aldar for notat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6" name="Plasshaldar for bot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aldar for lysbilet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F924C-C76A-461E-861A-DA6D18BB6FE1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8855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4F924C-C76A-461E-861A-DA6D18BB6FE1}" type="slidenum">
              <a:rPr lang="nn-NO" smtClean="0"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3803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28098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n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76065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n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76742" y="6356350"/>
            <a:ext cx="2743200" cy="365125"/>
          </a:xfrm>
        </p:spPr>
        <p:txBody>
          <a:bodyPr/>
          <a:lstStyle/>
          <a:p>
            <a:fld id="{8158B0F5-CE30-4237-A065-9D9066CBA993}" type="datetimeFigureOut">
              <a:rPr lang="nn-NO" smtClean="0"/>
              <a:t>02.05.2024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62724" y="6356350"/>
            <a:ext cx="2743200" cy="365125"/>
          </a:xfrm>
        </p:spPr>
        <p:txBody>
          <a:bodyPr/>
          <a:lstStyle/>
          <a:p>
            <a:fld id="{C407B562-870B-43FC-971B-E4DE9C844B80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6357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504774"/>
          </a:xfrm>
        </p:spPr>
        <p:txBody>
          <a:bodyPr/>
          <a:lstStyle/>
          <a:p>
            <a:r>
              <a:rPr lang="nn-NO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821094"/>
            <a:ext cx="10515600" cy="5097635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0F5-CE30-4237-A065-9D9066CBA993}" type="datetimeFigureOut">
              <a:rPr lang="nn-NO" smtClean="0"/>
              <a:t>02.05.2024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B562-870B-43FC-971B-E4DE9C844B80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8458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49" y="89797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n-NO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49" y="377770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0F5-CE30-4237-A065-9D9066CBA993}" type="datetimeFigureOut">
              <a:rPr lang="nn-NO" smtClean="0"/>
              <a:t>02.05.2024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B562-870B-43FC-971B-E4DE9C844B80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772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11965"/>
            <a:ext cx="10515600" cy="597162"/>
          </a:xfrm>
        </p:spPr>
        <p:txBody>
          <a:bodyPr/>
          <a:lstStyle/>
          <a:p>
            <a:r>
              <a:rPr lang="nn-NO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867748"/>
            <a:ext cx="5181600" cy="5057192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867748"/>
            <a:ext cx="5181600" cy="5057191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0F5-CE30-4237-A065-9D9066CBA993}" type="datetimeFigureOut">
              <a:rPr lang="nn-NO" smtClean="0"/>
              <a:t>02.05.2024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B562-870B-43FC-971B-E4DE9C844B80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9141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149288"/>
            <a:ext cx="10515600" cy="531301"/>
          </a:xfrm>
        </p:spPr>
        <p:txBody>
          <a:bodyPr/>
          <a:lstStyle/>
          <a:p>
            <a:r>
              <a:rPr lang="nn-NO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01869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1922106"/>
            <a:ext cx="5157787" cy="4002833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n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01869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1922106"/>
            <a:ext cx="5183188" cy="4002833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n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0F5-CE30-4237-A065-9D9066CBA993}" type="datetimeFigureOut">
              <a:rPr lang="nn-NO" smtClean="0"/>
              <a:t>02.05.2024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B562-870B-43FC-971B-E4DE9C844B80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2469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0F5-CE30-4237-A065-9D9066CBA993}" type="datetimeFigureOut">
              <a:rPr lang="nn-NO" smtClean="0"/>
              <a:t>02.05.2024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B562-870B-43FC-971B-E4DE9C844B80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4614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  <a:endParaRPr lang="nn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n-NO"/>
              <a:t>Klikk på ikonet for å leggje til eit bilete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0F5-CE30-4237-A065-9D9066CBA993}" type="datetimeFigureOut">
              <a:rPr lang="nn-NO" smtClean="0"/>
              <a:t>02.05.2024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B562-870B-43FC-971B-E4DE9C844B80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2286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21298"/>
            <a:ext cx="10515600" cy="587830"/>
          </a:xfrm>
        </p:spPr>
        <p:txBody>
          <a:bodyPr/>
          <a:lstStyle/>
          <a:p>
            <a:r>
              <a:rPr lang="nn-NO"/>
              <a:t>Klikk for å redigere tittelstil</a:t>
            </a:r>
            <a:endParaRPr lang="nn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839756"/>
            <a:ext cx="10515600" cy="5078974"/>
          </a:xfrm>
        </p:spPr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0F5-CE30-4237-A065-9D9066CBA993}" type="datetimeFigureOut">
              <a:rPr lang="nn-NO" smtClean="0"/>
              <a:t>02.05.2024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B562-870B-43FC-971B-E4DE9C844B80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831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858416"/>
            <a:ext cx="2628900" cy="5075853"/>
          </a:xfrm>
        </p:spPr>
        <p:txBody>
          <a:bodyPr vert="eaVert"/>
          <a:lstStyle/>
          <a:p>
            <a:r>
              <a:rPr lang="nn-NO"/>
              <a:t>Klikk for å redigere tittelstil</a:t>
            </a:r>
            <a:endParaRPr lang="nn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858416"/>
            <a:ext cx="7734300" cy="5075853"/>
          </a:xfrm>
        </p:spPr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0F5-CE30-4237-A065-9D9066CBA993}" type="datetimeFigureOut">
              <a:rPr lang="nn-NO" smtClean="0"/>
              <a:t>02.05.2024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B562-870B-43FC-971B-E4DE9C844B80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6973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101705"/>
            <a:ext cx="10515600" cy="601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840526"/>
            <a:ext cx="10515600" cy="5078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276735" y="62630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B0F5-CE30-4237-A065-9D9066CBA993}" type="datetimeFigureOut">
              <a:rPr lang="nn-NO" smtClean="0"/>
              <a:t>02.05.2024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26304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62732" y="62630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7B562-870B-43FC-971B-E4DE9C844B80}" type="slidenum">
              <a:rPr lang="nn-NO" smtClean="0"/>
              <a:t>‹nr.›</a:t>
            </a:fld>
            <a:endParaRPr lang="nn-NO"/>
          </a:p>
        </p:txBody>
      </p:sp>
      <p:pic>
        <p:nvPicPr>
          <p:cNvPr id="10" name="Bakgrunn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1" y="0"/>
            <a:ext cx="1219201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731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85428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76795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L - Powerpoint Mal 2.potx" id="{F9BC08CE-A06E-47B7-A5BE-6D1715ECCFF4}" vid="{6F2AD9E8-BB38-4EA9-979B-DE25FA1CA72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</Words>
  <Application>Microsoft Office PowerPoint</Application>
  <PresentationFormat>Breiskjerm</PresentationFormat>
  <Paragraphs>1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Benjamin Ness</dc:creator>
  <cp:lastModifiedBy>Benjamin Ness</cp:lastModifiedBy>
  <cp:revision>1</cp:revision>
  <cp:lastPrinted>2015-06-26T07:26:17Z</cp:lastPrinted>
  <dcterms:created xsi:type="dcterms:W3CDTF">2024-05-02T21:51:08Z</dcterms:created>
  <dcterms:modified xsi:type="dcterms:W3CDTF">2024-05-02T22:42:17Z</dcterms:modified>
</cp:coreProperties>
</file>